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8288000" cy="10287000"/>
  <p:notesSz cx="6858000" cy="9144000"/>
  <p:embeddedFontLst>
    <p:embeddedFont>
      <p:font typeface="A Day Without Sun Text" panose="020B0604020202020204" charset="0"/>
      <p:regular r:id="rId3"/>
    </p:embeddedFont>
    <p:embeddedFont>
      <p:font typeface="Aristotelica Pro DemiBold" panose="020B0604020202020204" charset="0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Fira Sans Bold" panose="020B0604020202020204" charset="0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1320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tableStyles" Target="tableStyles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viewProps" Target="viewProps.xml"/><Relationship Id="rId5" Type="http://schemas.openxmlformats.org/officeDocument/2006/relationships/font" Target="fonts/font3.fntdata"/><Relationship Id="rId10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/Relationships>
</file>

<file path=ppt/media/image1.png>
</file>

<file path=ppt/media/image2.sv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909119" y="6807203"/>
            <a:ext cx="1495730" cy="141720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6314306">
            <a:off x="-2988507" y="-5870413"/>
            <a:ext cx="9681882" cy="9258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739832" y="3914169"/>
            <a:ext cx="3613780" cy="345567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2317774"/>
            <a:ext cx="10401230" cy="1600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480"/>
              </a:lnSpc>
            </a:pPr>
            <a:r>
              <a:rPr lang="en-US" sz="10400">
                <a:solidFill>
                  <a:srgbClr val="FFFFFF"/>
                </a:solidFill>
                <a:latin typeface="A Day Without Sun Text"/>
              </a:rPr>
              <a:t>amv.net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8" name="AutoShape 8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01</a:t>
              </a:r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10336776">
            <a:off x="5829035" y="8270936"/>
            <a:ext cx="7677781" cy="6833225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28700" y="8361680"/>
            <a:ext cx="8253056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Aristotelica Pro DemiBold"/>
              </a:rPr>
              <a:t>Искусство рождается здесь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Произвольный</PresentationFormat>
  <Paragraphs>3</Paragraphs>
  <Slides>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</vt:i4>
      </vt:variant>
    </vt:vector>
  </HeadingPairs>
  <TitlesOfParts>
    <vt:vector size="7" baseType="lpstr">
      <vt:lpstr>Aristotelica Pro DemiBold</vt:lpstr>
      <vt:lpstr>Fira Sans Bold</vt:lpstr>
      <vt:lpstr>Arial</vt:lpstr>
      <vt:lpstr>Calibri</vt:lpstr>
      <vt:lpstr>A Day Without Sun Text</vt:lpstr>
      <vt:lpstr>Office Theme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Фиолетовый и Белый Современный Реклама Презентация</dc:title>
  <dc:creator>Заурбек Нурмагомедов</dc:creator>
  <cp:lastModifiedBy>Заур Нурмагомедов</cp:lastModifiedBy>
  <cp:revision>1</cp:revision>
  <dcterms:created xsi:type="dcterms:W3CDTF">2006-08-16T00:00:00Z</dcterms:created>
  <dcterms:modified xsi:type="dcterms:W3CDTF">2022-04-17T07:46:28Z</dcterms:modified>
  <dc:identifier>DAE-H0rjczk</dc:identifier>
</cp:coreProperties>
</file>

<file path=docProps/thumbnail.jpeg>
</file>